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125" d="100"/>
          <a:sy n="125" d="100"/>
        </p:scale>
        <p:origin x="-2244" y="82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02/07/2019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emf"/><Relationship Id="rId4" Type="http://schemas.openxmlformats.org/officeDocument/2006/relationships/image" Target="../media/image1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3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emf"/><Relationship Id="rId4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7" Type="http://schemas.openxmlformats.org/officeDocument/2006/relationships/image" Target="../media/image136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7" Type="http://schemas.openxmlformats.org/officeDocument/2006/relationships/image" Target="../media/image148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7" Type="http://schemas.openxmlformats.org/officeDocument/2006/relationships/image" Target="../media/image160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Fitting all directions (110 here)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72" y="5026163"/>
            <a:ext cx="4201220" cy="32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13200" y="653654"/>
            <a:ext cx="2974626" cy="21901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68016" y="323528"/>
            <a:ext cx="200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cut1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" y="6084168"/>
            <a:ext cx="267509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97" y="5812344"/>
            <a:ext cx="249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[111], set1 cuts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3647" y="61007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" y="3064498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65623" y="305983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56" y="6181676"/>
            <a:ext cx="3101827" cy="232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5024" y="589950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[111], set2 cuts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621213" y="360069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All cuts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737738" y="2851947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[110]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86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04664" y="467544"/>
            <a:ext cx="3840360" cy="28792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0688" y="32352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cuts PN  [½,</a:t>
            </a:r>
            <a:r>
              <a:rPr lang="en-GB" dirty="0"/>
              <a:t> ½</a:t>
            </a:r>
            <a:r>
              <a:rPr lang="en-GB" dirty="0" smtClean="0"/>
              <a:t>,0]-&gt;[½,</a:t>
            </a:r>
            <a:r>
              <a:rPr lang="en-GB" dirty="0"/>
              <a:t> </a:t>
            </a:r>
            <a:r>
              <a:rPr lang="en-GB" dirty="0" smtClean="0"/>
              <a:t>½,</a:t>
            </a:r>
            <a:r>
              <a:rPr lang="en-GB" dirty="0"/>
              <a:t> ½</a:t>
            </a:r>
            <a:r>
              <a:rPr lang="en-GB" dirty="0" smtClean="0"/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377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0" y="-9847"/>
            <a:ext cx="6172200" cy="461400"/>
          </a:xfrm>
        </p:spPr>
        <p:txBody>
          <a:bodyPr>
            <a:noAutofit/>
          </a:bodyPr>
          <a:lstStyle/>
          <a:p>
            <a:r>
              <a:rPr lang="en-GB" sz="3200" dirty="0" smtClean="0"/>
              <a:t>Kun vs DSHO 1</a:t>
            </a:r>
            <a:endParaRPr lang="en-GB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0" y="611560"/>
            <a:ext cx="280230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467544"/>
            <a:ext cx="279225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3419872"/>
            <a:ext cx="288993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334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22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40" y="6228504"/>
            <a:ext cx="295659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122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92896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0" y="539552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04" y="539552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34786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96" y="334786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228504"/>
            <a:ext cx="311061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96" y="622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911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60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51" y="341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41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630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005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44641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</a:t>
            </a:r>
            <a:r>
              <a:rPr lang="en-GB" sz="3600" dirty="0" smtClean="0"/>
              <a:t>3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00548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" y="9716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419872"/>
            <a:ext cx="3612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574" y="3419872"/>
            <a:ext cx="346581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615645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919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DSHO2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561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111561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363561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363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2281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7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DSHO3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2" y="8995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" y="356388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2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" y="63001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2" y="630019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97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53635</TotalTime>
  <Words>296</Words>
  <Application>Microsoft Office PowerPoint</Application>
  <PresentationFormat>On-screen Show (4:3)</PresentationFormat>
  <Paragraphs>46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in simulated Kun</vt:lpstr>
      <vt:lpstr>Fitting Kun calculations in 110 direction to experiment varying amplitude and const background</vt:lpstr>
      <vt:lpstr>Fitting all directions (110 here) </vt:lpstr>
      <vt:lpstr>PowerPoint Presentation</vt:lpstr>
      <vt:lpstr>PowerPoint Presentation</vt:lpstr>
      <vt:lpstr>Kun vs DSHO 1</vt:lpstr>
      <vt:lpstr>PowerPoint Presentation</vt:lpstr>
      <vt:lpstr>PowerPoint Presentation</vt:lpstr>
      <vt:lpstr>Exp vs DSHO</vt:lpstr>
      <vt:lpstr>Exp vs DSHO2</vt:lpstr>
      <vt:lpstr>Exp vs DSHO3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100</cp:revision>
  <dcterms:created xsi:type="dcterms:W3CDTF">2018-11-30T14:46:23Z</dcterms:created>
  <dcterms:modified xsi:type="dcterms:W3CDTF">2019-07-03T13:31:45Z</dcterms:modified>
</cp:coreProperties>
</file>